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16F2A-14AF-4600-899B-D7FBDFF3091F}" v="3" dt="2022-09-15T15:55:35.53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444" y="74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77B16F2A-14AF-4600-899B-D7FBDFF3091F}"/>
    <pc:docChg chg="custSel modSld">
      <pc:chgData name="Kümmerle, Markus" userId="edb588ad-b118-44cb-93b6-335b967c9009" providerId="ADAL" clId="{77B16F2A-14AF-4600-899B-D7FBDFF3091F}" dt="2022-09-15T15:58:06.241" v="49" actId="20577"/>
      <pc:docMkLst>
        <pc:docMk/>
      </pc:docMkLst>
      <pc:sldChg chg="addSp delSp modSp mod">
        <pc:chgData name="Kümmerle, Markus" userId="edb588ad-b118-44cb-93b6-335b967c9009" providerId="ADAL" clId="{77B16F2A-14AF-4600-899B-D7FBDFF3091F}" dt="2022-09-15T15:58:06.241" v="49" actId="20577"/>
        <pc:sldMkLst>
          <pc:docMk/>
          <pc:sldMk cId="1078392102" sldId="476"/>
        </pc:sldMkLst>
        <pc:spChg chg="mod">
          <ac:chgData name="Kümmerle, Markus" userId="edb588ad-b118-44cb-93b6-335b967c9009" providerId="ADAL" clId="{77B16F2A-14AF-4600-899B-D7FBDFF3091F}" dt="2022-09-15T15:58:06.241" v="49" actId="20577"/>
          <ac:spMkLst>
            <pc:docMk/>
            <pc:sldMk cId="1078392102" sldId="476"/>
            <ac:spMk id="2" creationId="{CD5275E9-6057-4486-B63F-567ED92B7275}"/>
          </ac:spMkLst>
        </pc:spChg>
        <pc:picChg chg="mod">
          <ac:chgData name="Kümmerle, Markus" userId="edb588ad-b118-44cb-93b6-335b967c9009" providerId="ADAL" clId="{77B16F2A-14AF-4600-899B-D7FBDFF3091F}" dt="2022-09-15T15:56:21.454" v="12" actId="408"/>
          <ac:picMkLst>
            <pc:docMk/>
            <pc:sldMk cId="1078392102" sldId="476"/>
            <ac:picMk id="6" creationId="{0FF0977A-195B-4666-81D1-169F6FA80357}"/>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15T15:56:21.454" v="12" actId="408"/>
          <ac:picMkLst>
            <pc:docMk/>
            <pc:sldMk cId="1078392102" sldId="476"/>
            <ac:picMk id="27" creationId="{030DB03A-0895-4112-8649-533038B3969B}"/>
          </ac:picMkLst>
        </pc:picChg>
        <pc:picChg chg="mod">
          <ac:chgData name="Kümmerle, Markus" userId="edb588ad-b118-44cb-93b6-335b967c9009" providerId="ADAL" clId="{77B16F2A-14AF-4600-899B-D7FBDFF3091F}" dt="2022-09-15T15:56:39.488" v="25" actId="1038"/>
          <ac:picMkLst>
            <pc:docMk/>
            <pc:sldMk cId="1078392102" sldId="476"/>
            <ac:picMk id="39" creationId="{086B781B-9E16-4A8C-A2EA-DE2643B8D61D}"/>
          </ac:picMkLst>
        </pc:picChg>
        <pc:picChg chg="mod">
          <ac:chgData name="Kümmerle, Markus" userId="edb588ad-b118-44cb-93b6-335b967c9009" providerId="ADAL" clId="{77B16F2A-14AF-4600-899B-D7FBDFF3091F}" dt="2022-09-15T15:56:21.454" v="12" actId="408"/>
          <ac:picMkLst>
            <pc:docMk/>
            <pc:sldMk cId="1078392102" sldId="476"/>
            <ac:picMk id="47" creationId="{9BA122E6-520A-4EEB-BB7E-A1FD8CA99C78}"/>
          </ac:picMkLst>
        </pc:picChg>
        <pc:picChg chg="mod">
          <ac:chgData name="Kümmerle, Markus" userId="edb588ad-b118-44cb-93b6-335b967c9009" providerId="ADAL" clId="{77B16F2A-14AF-4600-899B-D7FBDFF3091F}" dt="2022-09-15T15:56:36.218" v="20" actId="1038"/>
          <ac:picMkLst>
            <pc:docMk/>
            <pc:sldMk cId="1078392102" sldId="476"/>
            <ac:picMk id="48" creationId="{B19288B2-C708-4040-AF75-49394FC86A02}"/>
          </ac:picMkLst>
        </pc:picChg>
        <pc:picChg chg="mod">
          <ac:chgData name="Kümmerle, Markus" userId="edb588ad-b118-44cb-93b6-335b967c9009" providerId="ADAL" clId="{77B16F2A-14AF-4600-899B-D7FBDFF3091F}" dt="2022-09-15T15:56:21.454" v="12" actId="408"/>
          <ac:picMkLst>
            <pc:docMk/>
            <pc:sldMk cId="1078392102" sldId="476"/>
            <ac:picMk id="52" creationId="{8BF0111A-744C-4F25-8259-575938B47F05}"/>
          </ac:picMkLst>
        </pc:picChg>
        <pc:picChg chg="mod">
          <ac:chgData name="Kümmerle, Markus" userId="edb588ad-b118-44cb-93b6-335b967c9009" providerId="ADAL" clId="{77B16F2A-14AF-4600-899B-D7FBDFF3091F}" dt="2022-09-15T15:56:50.347" v="37" actId="1035"/>
          <ac:picMkLst>
            <pc:docMk/>
            <pc:sldMk cId="1078392102" sldId="476"/>
            <ac:picMk id="57" creationId="{16D1BF50-6315-4765-BBAF-E887F958B33D}"/>
          </ac:picMkLst>
        </pc:picChg>
        <pc:picChg chg="mod">
          <ac:chgData name="Kümmerle, Markus" userId="edb588ad-b118-44cb-93b6-335b967c9009" providerId="ADAL" clId="{77B16F2A-14AF-4600-899B-D7FBDFF3091F}" dt="2022-09-15T15:56:15.985" v="11" actId="12789"/>
          <ac:picMkLst>
            <pc:docMk/>
            <pc:sldMk cId="1078392102" sldId="476"/>
            <ac:picMk id="58" creationId="{4659AFE2-680A-4CB2-827A-FFD2AD439B23}"/>
          </ac:picMkLst>
        </pc:picChg>
        <pc:picChg chg="add mod">
          <ac:chgData name="Kümmerle, Markus" userId="edb588ad-b118-44cb-93b6-335b967c9009" providerId="ADAL" clId="{77B16F2A-14AF-4600-899B-D7FBDFF3091F}" dt="2022-09-15T15:57:07.672" v="44" actId="14100"/>
          <ac:picMkLst>
            <pc:docMk/>
            <pc:sldMk cId="1078392102" sldId="476"/>
            <ac:picMk id="61" creationId="{D5D197E2-5366-4600-85F1-DEF46E8FA27E}"/>
          </ac:picMkLst>
        </pc:picChg>
        <pc:picChg chg="add mod">
          <ac:chgData name="Kümmerle, Markus" userId="edb588ad-b118-44cb-93b6-335b967c9009" providerId="ADAL" clId="{77B16F2A-14AF-4600-899B-D7FBDFF3091F}" dt="2022-09-15T15:56:15.985" v="11" actId="12789"/>
          <ac:picMkLst>
            <pc:docMk/>
            <pc:sldMk cId="1078392102" sldId="476"/>
            <ac:picMk id="62" creationId="{9C68D396-ECCA-4573-B02D-68AE77087CA3}"/>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15.09.2022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jp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450679" y="9181790"/>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3912549" y="7550687"/>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2809931" y="8840646"/>
            <a:ext cx="443259" cy="443259"/>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163431" y="9388171"/>
            <a:ext cx="674164" cy="379217"/>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4035181" y="8836188"/>
            <a:ext cx="655785" cy="452174"/>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68773" cy="215444"/>
          </a:xfrm>
          <a:prstGeom prst="rect">
            <a:avLst/>
          </a:prstGeom>
          <a:noFill/>
        </p:spPr>
        <p:txBody>
          <a:bodyPr wrap="none" rtlCol="0">
            <a:spAutoFit/>
          </a:bodyPr>
          <a:lstStyle/>
          <a:p>
            <a:r>
              <a:rPr lang="de-DE" sz="800" dirty="0">
                <a:latin typeface="FlexoSoft Light" panose="02000000000000000000" pitchFamily="2" charset="0"/>
              </a:rPr>
              <a:t>15.09.2022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4075981" y="8405464"/>
            <a:ext cx="971688" cy="546574"/>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2351921" y="8449905"/>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5766391" y="8962887"/>
            <a:ext cx="813177" cy="198777"/>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1184040" y="8136547"/>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3448098" y="8866188"/>
            <a:ext cx="392175" cy="39217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2628302" y="9331425"/>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5781661" y="7949276"/>
            <a:ext cx="1039405" cy="691886"/>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1424380" y="8361955"/>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1003702" y="9004100"/>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5372967" y="7594218"/>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257686" y="9429333"/>
            <a:ext cx="882745" cy="296892"/>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2541093" y="8181577"/>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73710" y="8919934"/>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855043" y="8560569"/>
            <a:ext cx="582659" cy="236365"/>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3840847" y="8203189"/>
            <a:ext cx="1039405" cy="18406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1606205" y="8944850"/>
            <a:ext cx="1008818" cy="234850"/>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3190130" y="8525137"/>
            <a:ext cx="884884" cy="30722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550606" y="7732193"/>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2720492" y="7737894"/>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5048636" y="8271456"/>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4465375" y="7652289"/>
            <a:ext cx="1103914" cy="44591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69350"/>
            <a:ext cx="700990" cy="211788"/>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414664" y="8155206"/>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5864195" y="8547508"/>
            <a:ext cx="715373" cy="262486"/>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4885874" y="8913829"/>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5903456" y="9392528"/>
            <a:ext cx="728229" cy="370503"/>
          </a:xfrm>
          <a:prstGeom prst="rect">
            <a:avLst/>
          </a:prstGeom>
        </p:spPr>
      </p:pic>
      <p:pic>
        <p:nvPicPr>
          <p:cNvPr id="8" name="Grafik 7">
            <a:extLst>
              <a:ext uri="{FF2B5EF4-FFF2-40B4-BE49-F238E27FC236}">
                <a16:creationId xmlns:a16="http://schemas.microsoft.com/office/drawing/2014/main" id="{57028D8E-9C3A-470E-B249-0D059513EEE2}"/>
              </a:ext>
            </a:extLst>
          </p:cNvPr>
          <p:cNvPicPr>
            <a:picLocks noChangeAspect="1"/>
          </p:cNvPicPr>
          <p:nvPr/>
        </p:nvPicPr>
        <p:blipFill>
          <a:blip r:embed="rId38"/>
          <a:stretch>
            <a:fillRect/>
          </a:stretch>
        </p:blipFill>
        <p:spPr>
          <a:xfrm>
            <a:off x="1151547" y="7694242"/>
            <a:ext cx="362005" cy="362005"/>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9"/>
          <a:stretch>
            <a:fillRect/>
          </a:stretch>
        </p:blipFill>
        <p:spPr>
          <a:xfrm>
            <a:off x="1569695" y="8098574"/>
            <a:ext cx="878843" cy="393291"/>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40"/>
          <a:stretch>
            <a:fillRect/>
          </a:stretch>
        </p:blipFill>
        <p:spPr>
          <a:xfrm>
            <a:off x="5049009" y="8232549"/>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1"/>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8257" y="8332166"/>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4"/>
          <a:stretch>
            <a:fillRect/>
          </a:stretch>
        </p:blipFill>
        <p:spPr>
          <a:xfrm>
            <a:off x="401717" y="8492295"/>
            <a:ext cx="414255" cy="372912"/>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Arial</vt:lpstr>
      <vt:lpstr>FlexoSoft Medium</vt:lpstr>
      <vt:lpstr>FlexoSoft Light</vt:lpstr>
      <vt:lpstr>Calibri</vt:lpstr>
      <vt:lpstr>FlexoSoft DemiBold</vt:lpstr>
      <vt:lpstr>FlexoSoft</vt:lpstr>
      <vt:lpstr>Wingdings</vt:lpstr>
      <vt:lpstr>Wingdings 2</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2022-09-15T15:58:12Z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